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3" d="100"/>
          <a:sy n="23" d="100"/>
        </p:scale>
        <p:origin x="-2968" y="136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ABB9-43B5-7244-A736-8DB13ABCB7D5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B69E-10C1-E64B-BA37-19F7DDCB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B69E-10C1-E64B-BA37-19F7DDCBD7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55956"/>
            <a:ext cx="14971872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43273" y="3784404"/>
            <a:ext cx="15929893" cy="8055869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452" y="3784404"/>
            <a:ext cx="47444347" cy="8055869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8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0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452" y="22033630"/>
            <a:ext cx="31685264" cy="6230947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84191" y="22033630"/>
            <a:ext cx="31688976" cy="62309475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3"/>
            <a:ext cx="19249549" cy="504586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76885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601166"/>
            <a:ext cx="9450252" cy="17443291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76885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601166"/>
            <a:ext cx="9453965" cy="17443291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5401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5405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35372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92650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5147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94562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1212413"/>
            <a:ext cx="19249549" cy="5045868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7064220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EEC8-BF30-0F42-976D-BE1F58FC2756}" type="datetimeFigureOut">
              <a:rPr lang="en-US" smtClean="0"/>
              <a:t>09/03/2015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D74E-C87F-E24C-8DE7-67BDEAEC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2999" y="-463380"/>
            <a:ext cx="21831387" cy="30738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097" y="2339790"/>
            <a:ext cx="152392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u="sng" dirty="0" smtClean="0">
                <a:latin typeface="American Typewriter"/>
                <a:cs typeface="American Typewriter"/>
              </a:rPr>
              <a:t>WANTED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-505590" y="-463380"/>
            <a:ext cx="21887164" cy="30738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alphaModFix amt="46000"/>
          </a:blip>
          <a:stretch>
            <a:fillRect/>
          </a:stretch>
        </p:blipFill>
        <p:spPr>
          <a:xfrm>
            <a:off x="-505591" y="-463380"/>
            <a:ext cx="21893979" cy="307385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7687882"/>
            <a:ext cx="84476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Methodology</a:t>
            </a:r>
          </a:p>
          <a:p>
            <a:r>
              <a:rPr lang="en-US" dirty="0" smtClean="0">
                <a:latin typeface="Arial Hebrew"/>
                <a:cs typeface="Arial Hebrew"/>
              </a:rPr>
              <a:t>12 Jack the Ripper Tours.</a:t>
            </a:r>
          </a:p>
          <a:p>
            <a:r>
              <a:rPr lang="en-US" dirty="0" smtClean="0">
                <a:latin typeface="Arial Hebrew"/>
                <a:cs typeface="Arial Hebrew"/>
              </a:rPr>
              <a:t>10 weeks.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28386" y="8891202"/>
            <a:ext cx="92905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Restrictions and Reflections</a:t>
            </a:r>
          </a:p>
          <a:p>
            <a:r>
              <a:rPr lang="en-US" dirty="0" smtClean="0">
                <a:latin typeface="Arial Hebrew"/>
                <a:cs typeface="Arial Hebrew"/>
              </a:rPr>
              <a:t>Crowd behaviour.</a:t>
            </a:r>
          </a:p>
          <a:p>
            <a:r>
              <a:rPr lang="en-US" dirty="0" smtClean="0">
                <a:latin typeface="Arial Hebrew"/>
                <a:cs typeface="Arial Hebrew"/>
              </a:rPr>
              <a:t>Blending in. 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7871" y="11885232"/>
            <a:ext cx="86890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Tour Goers and Typologies</a:t>
            </a:r>
          </a:p>
          <a:p>
            <a:r>
              <a:rPr lang="en-US" dirty="0" smtClean="0">
                <a:latin typeface="Arial Hebrew"/>
                <a:cs typeface="Arial Hebrew"/>
              </a:rPr>
              <a:t>History Buffs. </a:t>
            </a:r>
          </a:p>
          <a:p>
            <a:r>
              <a:rPr lang="en-US" dirty="0" smtClean="0">
                <a:latin typeface="Arial Hebrew"/>
                <a:cs typeface="Arial Hebrew"/>
              </a:rPr>
              <a:t>Tourists. </a:t>
            </a:r>
          </a:p>
          <a:p>
            <a:r>
              <a:rPr lang="en-US" dirty="0" smtClean="0">
                <a:latin typeface="Arial Hebrew"/>
                <a:cs typeface="Arial Hebrew"/>
              </a:rPr>
              <a:t>Ripper Heads. </a:t>
            </a:r>
          </a:p>
          <a:p>
            <a:r>
              <a:rPr lang="en-US" dirty="0" smtClean="0">
                <a:latin typeface="Arial Hebrew"/>
                <a:cs typeface="Arial Hebrew"/>
              </a:rPr>
              <a:t>Spiritualists. </a:t>
            </a:r>
            <a:endParaRPr lang="en-US" dirty="0">
              <a:latin typeface="Arial Hebrew"/>
              <a:cs typeface="Arial Hebrew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29903" y="21880707"/>
            <a:ext cx="92905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Education or ‘Edutainment’?</a:t>
            </a:r>
          </a:p>
          <a:p>
            <a:r>
              <a:rPr lang="en-US" dirty="0" smtClean="0">
                <a:latin typeface="Arial Hebrew"/>
                <a:cs typeface="Arial Hebrew"/>
              </a:rPr>
              <a:t>Performance Techniques.</a:t>
            </a:r>
          </a:p>
          <a:p>
            <a:r>
              <a:rPr lang="en-US" dirty="0" smtClean="0">
                <a:latin typeface="Arial Hebrew"/>
                <a:cs typeface="Arial Hebrew"/>
              </a:rPr>
              <a:t>Gimmicks. </a:t>
            </a:r>
          </a:p>
          <a:p>
            <a:r>
              <a:rPr lang="en-US" dirty="0" smtClean="0">
                <a:latin typeface="Arial Hebrew"/>
                <a:cs typeface="Arial Hebrew"/>
              </a:rPr>
              <a:t>Historical accuracy </a:t>
            </a:r>
          </a:p>
          <a:p>
            <a:endParaRPr lang="en-US" dirty="0" smtClean="0">
              <a:latin typeface="Arial Hebrew"/>
              <a:cs typeface="Arial Hebrew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1" y="20962225"/>
            <a:ext cx="70180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Real or Ripper-off?</a:t>
            </a:r>
          </a:p>
          <a:p>
            <a:r>
              <a:rPr lang="en-US" dirty="0" smtClean="0">
                <a:latin typeface="Arial Hebrew"/>
                <a:cs typeface="Arial Hebrew"/>
              </a:rPr>
              <a:t>Celebrities. </a:t>
            </a:r>
          </a:p>
          <a:p>
            <a:r>
              <a:rPr lang="en-US" dirty="0" smtClean="0">
                <a:latin typeface="Arial Hebrew"/>
                <a:cs typeface="Arial Hebrew"/>
              </a:rPr>
              <a:t>The New JTR. </a:t>
            </a:r>
            <a:endParaRPr lang="en-US" dirty="0">
              <a:latin typeface="Arial Hebrew"/>
              <a:cs typeface="Arial Hebrew"/>
            </a:endParaRPr>
          </a:p>
          <a:p>
            <a:r>
              <a:rPr lang="en-US" dirty="0" smtClean="0">
                <a:latin typeface="Arial Hebrew"/>
                <a:cs typeface="Arial Hebrew"/>
              </a:rPr>
              <a:t>History re-made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alphaModFix amt="7000"/>
          </a:blip>
          <a:stretch>
            <a:fillRect/>
          </a:stretch>
        </p:blipFill>
        <p:spPr>
          <a:xfrm>
            <a:off x="-254360" y="23799283"/>
            <a:ext cx="7058913" cy="6258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alphaModFix amt="8000"/>
          </a:blip>
          <a:stretch>
            <a:fillRect/>
          </a:stretch>
        </p:blipFill>
        <p:spPr>
          <a:xfrm>
            <a:off x="-1" y="16616783"/>
            <a:ext cx="13214854" cy="7400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alphaModFix amt="8000"/>
          </a:blip>
          <a:stretch>
            <a:fillRect/>
          </a:stretch>
        </p:blipFill>
        <p:spPr>
          <a:xfrm>
            <a:off x="-1" y="426709"/>
            <a:ext cx="8907561" cy="58526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alphaModFix amt="4000"/>
          </a:blip>
          <a:stretch>
            <a:fillRect/>
          </a:stretch>
        </p:blipFill>
        <p:spPr>
          <a:xfrm>
            <a:off x="16277808" y="2089974"/>
            <a:ext cx="4473029" cy="72023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alphaModFix amt="8000"/>
          </a:blip>
          <a:stretch>
            <a:fillRect/>
          </a:stretch>
        </p:blipFill>
        <p:spPr>
          <a:xfrm>
            <a:off x="16075193" y="23897957"/>
            <a:ext cx="4243774" cy="63772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alphaModFix amt="8000"/>
          </a:blip>
          <a:stretch>
            <a:fillRect/>
          </a:stretch>
        </p:blipFill>
        <p:spPr>
          <a:xfrm>
            <a:off x="6840562" y="7378115"/>
            <a:ext cx="3452599" cy="59921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alphaModFix amt="5000"/>
          </a:blip>
          <a:stretch>
            <a:fillRect/>
          </a:stretch>
        </p:blipFill>
        <p:spPr>
          <a:xfrm>
            <a:off x="7326267" y="26928339"/>
            <a:ext cx="4187824" cy="2911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3452" y="14785512"/>
            <a:ext cx="127970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Hebrew"/>
                <a:cs typeface="Arial Hebrew"/>
              </a:rPr>
              <a:t>Death Denying, Defying and Deriding</a:t>
            </a:r>
          </a:p>
          <a:p>
            <a:r>
              <a:rPr lang="en-US" dirty="0" smtClean="0">
                <a:latin typeface="Arial Hebrew"/>
                <a:cs typeface="Arial Hebrew"/>
              </a:rPr>
              <a:t>Dark side of Human </a:t>
            </a:r>
            <a:r>
              <a:rPr lang="en-US" dirty="0">
                <a:latin typeface="Arial Hebrew"/>
                <a:cs typeface="Arial Hebrew"/>
              </a:rPr>
              <a:t>N</a:t>
            </a:r>
            <a:r>
              <a:rPr lang="en-US" dirty="0" smtClean="0">
                <a:latin typeface="Arial Hebrew"/>
                <a:cs typeface="Arial Hebrew"/>
              </a:rPr>
              <a:t>ature.</a:t>
            </a:r>
          </a:p>
          <a:p>
            <a:r>
              <a:rPr lang="en-US" dirty="0" smtClean="0">
                <a:latin typeface="Arial Hebrew"/>
                <a:cs typeface="Arial Hebrew"/>
              </a:rPr>
              <a:t>Morality and Mortality.</a:t>
            </a:r>
          </a:p>
          <a:p>
            <a:endParaRPr lang="en-US" dirty="0">
              <a:latin typeface="Arial Hebrew"/>
              <a:cs typeface="Arial Hebr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1617" y="29040197"/>
            <a:ext cx="49140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Hebrew"/>
                <a:cs typeface="Arial Hebrew"/>
              </a:rPr>
              <a:t>By Ella Britton</a:t>
            </a:r>
            <a:endParaRPr lang="en-US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12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85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Britton</dc:creator>
  <cp:lastModifiedBy>Ella Britton</cp:lastModifiedBy>
  <cp:revision>26</cp:revision>
  <dcterms:created xsi:type="dcterms:W3CDTF">2015-03-09T16:03:44Z</dcterms:created>
  <dcterms:modified xsi:type="dcterms:W3CDTF">2015-03-09T20:51:15Z</dcterms:modified>
</cp:coreProperties>
</file>